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75124-049D-4576-81A2-002F8943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0F7C1A-5943-44B8-956F-8261A56C6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FA042-C5E7-4138-A053-551F7146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9B1B1-F490-407A-AF3A-9DD96435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318C6-8FE4-4C9F-AE87-0761EF5A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7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2B226-F207-44DB-940E-C0CA2797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C31F3F-F171-455E-A317-1AD523FB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C4302-F555-49AD-8278-DAA0D27A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FA743-E425-453E-A819-5CE8823D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1B82E-CD8D-4F3F-84D6-51761025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4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B3134-C0B7-4937-AB11-380151FF3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C51B13-93E7-4DFC-BE17-35E587D0F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33340-4FA2-449A-B220-13897C44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30513-2DB0-4D92-A90A-83BD3015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2BCF6-01EB-47DC-9BA7-2058446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5D2B0-FA45-4C50-8696-D0F1D7E0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52142-708D-4288-8F5B-95D92D0E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3A81B-1DFF-495C-AC1D-18671422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B5692-656E-4D46-AF12-D544DB9B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5F93E-844C-4B1B-9302-1A43C12A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6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64279-70E1-4BC0-8ED8-1EC3AA80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93041-2F59-4263-B0E4-D215FC033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28CB6-5612-4645-B8D2-945F046D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45501-5040-43EE-A0F9-DB400654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C91A1-6A0B-4473-A498-39FE24D5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7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99B1B-3099-4205-9A45-86AD4B20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14E03-01B0-4645-B45D-31428A2DC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91335-D738-4AD0-9D69-581EEE969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37F1B9-B2E6-4D1F-8918-D639D972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E3A8CE-483B-437E-A6A6-14B186D7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CA902-BD6F-4E21-A6C6-59787A3E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C446E-716B-4E53-A518-3BEEEBA2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52FAE-620A-4047-9BA7-449DFD360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1D771-C563-441F-AE73-4CE34118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F29B6C-CF2D-4864-A2F8-70FA5BFDD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8BD64A-0F96-461F-B109-0E0ADB183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1398A1-A2CC-4453-A2A2-D5B27B1C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88E38F-7F36-4326-A7C4-D11EC685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EC6308-2E25-4B6D-BC90-FDE1F260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5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57842-E6B6-4A39-BD7D-659A8A15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E2D5EA-EDC1-419F-87D7-D4FAC001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928D5D-0CB9-4270-A4BE-E6AF25CE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7FD88-4FBB-4DA2-A08F-DF864378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4FD2AA-8C5E-4A10-96B1-20CD7B8C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6938F0-6FCD-44A3-B7C4-96117A1E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49D241-1D6B-42FA-9D16-1DFBB9DF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0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879FD-85D8-42C3-BEBE-5A72CD35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2CF37-9082-4B05-BEDB-EA488C496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2B3AD9-E837-4DD7-BEB8-3BAB3E439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EF782-A9CA-4724-96DB-F38B0D81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F80839-6206-4C6F-A9C3-3913947C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F7338-4C3E-478C-8E71-1B395D47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5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8C298-D350-49F9-BD53-90C161D8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61B10E-8256-491D-9C39-3F3458D0B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38268D-29C9-4A87-867F-EA3BFFCBD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15D412-2B70-40A6-A416-8252F653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63B5E1-DB49-441C-BC61-63E807F5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D9AA06-1A5C-4C66-BA09-A87985B6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EECB5-8B81-47CB-B182-47BD6198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C4F6EB-06BC-44AC-9451-663C71596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0F06A-1EA7-48C0-BF66-75287BE4B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C8AE-82F3-463C-B06B-4A0AEF97C71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5C9FD5-9DB2-436B-ACB2-1F4B01199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DB36F5-6E0D-4889-8188-03B915B94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54DF-D06D-41E1-B6B9-2EBFB97DC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5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60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к чим\474c1efd64c294bff0f4acabe37bdf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78" y="0"/>
            <a:ext cx="11990522" cy="657128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97050-EC5A-4195-832A-2D0EEBE3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2286000"/>
            <a:ext cx="11201400" cy="4358641"/>
          </a:xfrm>
        </p:spPr>
        <p:txBody>
          <a:bodyPr>
            <a:normAutofit/>
          </a:bodyPr>
          <a:lstStyle/>
          <a:p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Весна красна цветами, </a:t>
            </a:r>
            <a:b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осень - плодами</a:t>
            </a:r>
          </a:p>
        </p:txBody>
      </p:sp>
    </p:spTree>
    <p:extLst>
      <p:ext uri="{BB962C8B-B14F-4D97-AF65-F5344CB8AC3E}">
        <p14:creationId xmlns:p14="http://schemas.microsoft.com/office/powerpoint/2010/main" val="53447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AA0A-A401-4E09-A8E9-8D7056D2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0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ртинки к чим\34279_html_d4826f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080" y="0"/>
            <a:ext cx="10149840" cy="6839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4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CB28E54-8552-49AF-AECC-22BA7EA1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9" y="255465"/>
            <a:ext cx="9144000" cy="2492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877FBBA-D935-4395-90D0-FAAECD12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6" y="504702"/>
            <a:ext cx="10600707" cy="6353297"/>
          </a:xfrm>
        </p:spPr>
        <p:txBody>
          <a:bodyPr>
            <a:normAutofit fontScale="92500" lnSpcReduction="10000"/>
          </a:bodyPr>
          <a:lstStyle/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узнал, что…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убедился в том, что…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быть здоровым, поэтому я …</a:t>
            </a:r>
          </a:p>
        </p:txBody>
      </p:sp>
    </p:spTree>
    <p:extLst>
      <p:ext uri="{BB962C8B-B14F-4D97-AF65-F5344CB8AC3E}">
        <p14:creationId xmlns:p14="http://schemas.microsoft.com/office/powerpoint/2010/main" val="58338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AA0A-A401-4E09-A8E9-8D7056D2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DF27B-D6A2-4F77-A5DA-719ABA8A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BAD9B8-E4A0-44F5-BCAB-DBABCE267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58" y="0"/>
            <a:ext cx="979714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D2EE8D-1E84-42C2-94FE-FC8050B90918}"/>
              </a:ext>
            </a:extLst>
          </p:cNvPr>
          <p:cNvSpPr/>
          <p:nvPr/>
        </p:nvSpPr>
        <p:spPr>
          <a:xfrm>
            <a:off x="1555668" y="166255"/>
            <a:ext cx="3289464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6036FB-F63F-4B3A-974C-D1EDC9AA9D00}"/>
              </a:ext>
            </a:extLst>
          </p:cNvPr>
          <p:cNvSpPr/>
          <p:nvPr/>
        </p:nvSpPr>
        <p:spPr>
          <a:xfrm>
            <a:off x="7897587" y="365124"/>
            <a:ext cx="3289464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D733DB-52FB-4B7D-8571-978A8DABB316}"/>
              </a:ext>
            </a:extLst>
          </p:cNvPr>
          <p:cNvSpPr/>
          <p:nvPr/>
        </p:nvSpPr>
        <p:spPr>
          <a:xfrm>
            <a:off x="4726628" y="166254"/>
            <a:ext cx="3289464" cy="1125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C8C301-5F17-4C0B-90AE-713986A797F1}"/>
              </a:ext>
            </a:extLst>
          </p:cNvPr>
          <p:cNvSpPr/>
          <p:nvPr/>
        </p:nvSpPr>
        <p:spPr>
          <a:xfrm>
            <a:off x="6489868" y="962119"/>
            <a:ext cx="857002" cy="4294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30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29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Весна красна цветами,  а осень - плодами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2020-12-01T08:31:03Z</dcterms:created>
  <dcterms:modified xsi:type="dcterms:W3CDTF">2020-12-03T05:31:57Z</dcterms:modified>
</cp:coreProperties>
</file>